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QUANDO ELE ESTENDEU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QUANDO ELE ESTENDEU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DC098C8-9655-4808-AF4F-02D4A505FF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</a:t>
            </a:r>
            <a:r>
              <a:rPr lang="pt-BR" dirty="0" err="1"/>
              <a:t>minh’alma</a:t>
            </a:r>
            <a:r>
              <a:rPr lang="pt-BR" dirty="0"/>
              <a:t> estava longe </a:t>
            </a:r>
          </a:p>
          <a:p>
            <a:r>
              <a:rPr lang="pt-BR" dirty="0"/>
              <a:t>do caminho do Céu. </a:t>
            </a:r>
          </a:p>
          <a:p>
            <a:r>
              <a:rPr lang="pt-BR" dirty="0"/>
              <a:t>Eu era cego, </a:t>
            </a:r>
          </a:p>
          <a:p>
            <a:r>
              <a:rPr lang="pt-BR" dirty="0"/>
              <a:t>desprezível pecador; </a:t>
            </a:r>
          </a:p>
        </p:txBody>
      </p:sp>
    </p:spTree>
    <p:extLst>
      <p:ext uri="{BB962C8B-B14F-4D97-AF65-F5344CB8AC3E}">
        <p14:creationId xmlns:p14="http://schemas.microsoft.com/office/powerpoint/2010/main" val="165950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QUANDO ELE ESTENDEU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E9FAF8F-7665-4C3E-A23C-46A2976BD7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Jesus já transformou </a:t>
            </a:r>
          </a:p>
          <a:p>
            <a:r>
              <a:rPr lang="pt-BR" dirty="0"/>
              <a:t>minhas trevas em luz</a:t>
            </a:r>
          </a:p>
          <a:p>
            <a:r>
              <a:rPr lang="pt-BR" dirty="0"/>
              <a:t>Quando estendeu a Sua </a:t>
            </a:r>
          </a:p>
          <a:p>
            <a:r>
              <a:rPr lang="pt-BR" dirty="0"/>
              <a:t>mão para mim. </a:t>
            </a:r>
          </a:p>
        </p:txBody>
      </p:sp>
    </p:spTree>
    <p:extLst>
      <p:ext uri="{BB962C8B-B14F-4D97-AF65-F5344CB8AC3E}">
        <p14:creationId xmlns:p14="http://schemas.microsoft.com/office/powerpoint/2010/main" val="1887885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QUANDO ELE ESTENDEU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14E37-3B3D-4417-B3A9-C501073EF4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Jesus </a:t>
            </a:r>
          </a:p>
          <a:p>
            <a:r>
              <a:rPr lang="pt-BR" dirty="0"/>
              <a:t>estendeu Sua mão,</a:t>
            </a:r>
          </a:p>
          <a:p>
            <a:r>
              <a:rPr lang="pt-BR" dirty="0"/>
              <a:t>Quando estendeu Sua </a:t>
            </a:r>
          </a:p>
          <a:p>
            <a:r>
              <a:rPr lang="pt-BR" dirty="0"/>
              <a:t>mão para mim,</a:t>
            </a:r>
          </a:p>
        </p:txBody>
      </p:sp>
    </p:spTree>
    <p:extLst>
      <p:ext uri="{BB962C8B-B14F-4D97-AF65-F5344CB8AC3E}">
        <p14:creationId xmlns:p14="http://schemas.microsoft.com/office/powerpoint/2010/main" val="2968054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QUANDO ELE ESTENDEU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B5D863-EB33-4DB7-A632-9694CDBAB9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era pobre, perdido, </a:t>
            </a:r>
          </a:p>
          <a:p>
            <a:r>
              <a:rPr lang="pt-BR" dirty="0"/>
              <a:t>sem Deus, sem Jesus, </a:t>
            </a:r>
          </a:p>
          <a:p>
            <a:r>
              <a:rPr lang="pt-BR" dirty="0"/>
              <a:t>Quando estendeu </a:t>
            </a:r>
          </a:p>
          <a:p>
            <a:r>
              <a:rPr lang="pt-BR" dirty="0"/>
              <a:t>Sua mão para mim. </a:t>
            </a:r>
          </a:p>
        </p:txBody>
      </p:sp>
    </p:spTree>
    <p:extLst>
      <p:ext uri="{BB962C8B-B14F-4D97-AF65-F5344CB8AC3E}">
        <p14:creationId xmlns:p14="http://schemas.microsoft.com/office/powerpoint/2010/main" val="3148866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QUANDO ELE ESTENDEU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A72B517-63E1-418C-91C7-E8D59164FE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grande regozijo </a:t>
            </a:r>
          </a:p>
          <a:p>
            <a:r>
              <a:rPr lang="pt-BR" dirty="0"/>
              <a:t>desde que O aceitei!</a:t>
            </a:r>
          </a:p>
          <a:p>
            <a:r>
              <a:rPr lang="pt-BR" dirty="0"/>
              <a:t>E, mesmo em tempestade, </a:t>
            </a:r>
          </a:p>
          <a:p>
            <a:r>
              <a:rPr lang="pt-BR" dirty="0"/>
              <a:t>posso sossegar, </a:t>
            </a:r>
          </a:p>
        </p:txBody>
      </p:sp>
    </p:spTree>
    <p:extLst>
      <p:ext uri="{BB962C8B-B14F-4D97-AF65-F5344CB8AC3E}">
        <p14:creationId xmlns:p14="http://schemas.microsoft.com/office/powerpoint/2010/main" val="2253462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QUANDO ELE ESTENDEU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B5F3E31-6CC8-41AA-80BE-DD8C7271E6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Jesus já me </a:t>
            </a:r>
          </a:p>
          <a:p>
            <a:r>
              <a:rPr lang="pt-BR" dirty="0"/>
              <a:t>livrou do perigo, do mal,</a:t>
            </a:r>
          </a:p>
          <a:p>
            <a:r>
              <a:rPr lang="pt-BR" dirty="0"/>
              <a:t>Quando estendeu </a:t>
            </a:r>
          </a:p>
          <a:p>
            <a:r>
              <a:rPr lang="pt-BR" dirty="0"/>
              <a:t>Sua mão para mim. </a:t>
            </a:r>
          </a:p>
        </p:txBody>
      </p:sp>
    </p:spTree>
    <p:extLst>
      <p:ext uri="{BB962C8B-B14F-4D97-AF65-F5344CB8AC3E}">
        <p14:creationId xmlns:p14="http://schemas.microsoft.com/office/powerpoint/2010/main" val="300742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QUANDO ELE ESTENDEU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14E37-3B3D-4417-B3A9-C501073EF4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Jesus </a:t>
            </a:r>
          </a:p>
          <a:p>
            <a:r>
              <a:rPr lang="pt-BR" dirty="0"/>
              <a:t>estendeu Sua mão,</a:t>
            </a:r>
          </a:p>
          <a:p>
            <a:r>
              <a:rPr lang="pt-BR" dirty="0"/>
              <a:t>Quando estendeu Sua </a:t>
            </a:r>
          </a:p>
          <a:p>
            <a:r>
              <a:rPr lang="pt-BR" dirty="0"/>
              <a:t>mão para mim,</a:t>
            </a:r>
          </a:p>
        </p:txBody>
      </p:sp>
    </p:spTree>
    <p:extLst>
      <p:ext uri="{BB962C8B-B14F-4D97-AF65-F5344CB8AC3E}">
        <p14:creationId xmlns:p14="http://schemas.microsoft.com/office/powerpoint/2010/main" val="459624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QUANDO ELE ESTENDEU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B5D863-EB33-4DB7-A632-9694CDBAB9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era pobre, perdido, </a:t>
            </a:r>
          </a:p>
          <a:p>
            <a:r>
              <a:rPr lang="pt-BR" dirty="0"/>
              <a:t>sem Deus, sem Jesus, </a:t>
            </a:r>
          </a:p>
          <a:p>
            <a:r>
              <a:rPr lang="pt-BR" dirty="0"/>
              <a:t>Quando estendeu </a:t>
            </a:r>
          </a:p>
          <a:p>
            <a:r>
              <a:rPr lang="pt-BR" dirty="0"/>
              <a:t>Sua mão para mim. </a:t>
            </a:r>
          </a:p>
        </p:txBody>
      </p:sp>
    </p:spTree>
    <p:extLst>
      <p:ext uri="{BB962C8B-B14F-4D97-AF65-F5344CB8AC3E}">
        <p14:creationId xmlns:p14="http://schemas.microsoft.com/office/powerpoint/2010/main" val="2497070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1715</TotalTime>
  <Words>125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QUANDO ELE ESTENDEU SUA MÃO</vt:lpstr>
      <vt:lpstr>QUANDO ELE ESTENDEU SUA MÃO</vt:lpstr>
      <vt:lpstr>QUANDO ELE ESTENDEU SUA MÃO</vt:lpstr>
      <vt:lpstr>QUANDO ELE ESTENDEU SUA MÃO</vt:lpstr>
      <vt:lpstr>QUANDO ELE ESTENDEU SUA MÃO</vt:lpstr>
      <vt:lpstr>QUANDO ELE ESTENDEU SUA MÃO</vt:lpstr>
      <vt:lpstr>QUANDO ELE ESTENDEU SUA MÃO</vt:lpstr>
      <vt:lpstr>QUANDO ELE ESTENDEU SUA MÃO</vt:lpstr>
      <vt:lpstr>QUANDO ELE ESTENDEU SUA MÃO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23</cp:revision>
  <dcterms:created xsi:type="dcterms:W3CDTF">2019-03-12T19:19:25Z</dcterms:created>
  <dcterms:modified xsi:type="dcterms:W3CDTF">2019-06-12T22:56:50Z</dcterms:modified>
</cp:coreProperties>
</file>

<file path=docProps/thumbnail.jpeg>
</file>